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ACEBEA"/>
    <a:srgbClr val="33CCCC"/>
    <a:srgbClr val="FFD215"/>
    <a:srgbClr val="E60000"/>
    <a:srgbClr val="CC0000"/>
    <a:srgbClr val="D0E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00" y="44"/>
      </p:cViewPr>
      <p:guideLst>
        <p:guide orient="horz" pos="288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9792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324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606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7367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8888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8789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449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582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061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2722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0862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0F369-AB0A-4B23-A3F3-3027FF5DAE82}" type="datetimeFigureOut">
              <a:rPr lang="en-AU" smtClean="0"/>
              <a:t>18/03/2025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DEDFF-0026-43F2-9948-105E0F4CD5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692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338274"/>
            <a:ext cx="12192000" cy="551972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/>
        </p:nvSpPr>
        <p:spPr>
          <a:xfrm>
            <a:off x="361951" y="151782"/>
            <a:ext cx="909035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600" b="1" kern="1600" spc="80" dirty="0" smtClean="0">
                <a:solidFill>
                  <a:schemeClr val="accent5">
                    <a:lumMod val="50000"/>
                  </a:schemeClr>
                </a:solidFill>
              </a:rPr>
              <a:t>Early identification of palliative care needs in aged care residents</a:t>
            </a:r>
            <a:endParaRPr lang="en-AU" sz="3600" b="1" kern="1600" spc="8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2257" y="1741987"/>
            <a:ext cx="7234669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 smtClean="0">
                <a:solidFill>
                  <a:schemeClr val="accent2"/>
                </a:solidFill>
              </a:rPr>
              <a:t>Remember to use the ‘</a:t>
            </a:r>
            <a:r>
              <a:rPr lang="en-AU" sz="2000" b="1" i="1" dirty="0" smtClean="0">
                <a:solidFill>
                  <a:schemeClr val="accent2"/>
                </a:solidFill>
              </a:rPr>
              <a:t>Deteriorating Resident Tool’</a:t>
            </a:r>
            <a:r>
              <a:rPr lang="en-AU" sz="2000" b="1" dirty="0" smtClean="0">
                <a:solidFill>
                  <a:schemeClr val="accent2"/>
                </a:solidFill>
              </a:rPr>
              <a:t>:</a:t>
            </a:r>
          </a:p>
          <a:p>
            <a:pPr>
              <a:spcAft>
                <a:spcPts val="300"/>
              </a:spcAft>
            </a:pPr>
            <a:r>
              <a:rPr lang="en-AU" sz="2000" dirty="0">
                <a:solidFill>
                  <a:schemeClr val="bg1"/>
                </a:solidFill>
              </a:rPr>
              <a:t>· </a:t>
            </a:r>
            <a:r>
              <a:rPr lang="en-AU" sz="2000" b="1" dirty="0" smtClean="0">
                <a:solidFill>
                  <a:schemeClr val="bg1"/>
                </a:solidFill>
              </a:rPr>
              <a:t>On </a:t>
            </a:r>
            <a:r>
              <a:rPr lang="en-AU" sz="2000" b="1" dirty="0">
                <a:solidFill>
                  <a:schemeClr val="bg1"/>
                </a:solidFill>
              </a:rPr>
              <a:t>admission</a:t>
            </a:r>
            <a:endParaRPr lang="en-AU" sz="2000" dirty="0">
              <a:solidFill>
                <a:schemeClr val="bg1"/>
              </a:solidFill>
            </a:endParaRPr>
          </a:p>
          <a:p>
            <a:pPr>
              <a:spcAft>
                <a:spcPts val="300"/>
              </a:spcAft>
            </a:pPr>
            <a:r>
              <a:rPr lang="en-AU" sz="2000" dirty="0">
                <a:solidFill>
                  <a:schemeClr val="bg1"/>
                </a:solidFill>
              </a:rPr>
              <a:t>· </a:t>
            </a:r>
            <a:r>
              <a:rPr lang="en-AU" sz="2000" b="1" dirty="0" smtClean="0">
                <a:solidFill>
                  <a:schemeClr val="bg1"/>
                </a:solidFill>
              </a:rPr>
              <a:t>ROD</a:t>
            </a:r>
            <a:endParaRPr lang="en-AU" sz="2000" dirty="0">
              <a:solidFill>
                <a:schemeClr val="bg1"/>
              </a:solidFill>
            </a:endParaRPr>
          </a:p>
          <a:p>
            <a:pPr marL="138113" indent="-138113" defTabSz="179388">
              <a:spcAft>
                <a:spcPts val="300"/>
              </a:spcAft>
            </a:pPr>
            <a:r>
              <a:rPr lang="en-AU" sz="2000" dirty="0">
                <a:solidFill>
                  <a:schemeClr val="bg1"/>
                </a:solidFill>
              </a:rPr>
              <a:t>· </a:t>
            </a:r>
            <a:r>
              <a:rPr lang="en-AU" sz="2000" b="1" dirty="0">
                <a:solidFill>
                  <a:schemeClr val="bg1"/>
                </a:solidFill>
              </a:rPr>
              <a:t>Upon return from </a:t>
            </a:r>
            <a:r>
              <a:rPr lang="en-AU" sz="2000" b="1" dirty="0" smtClean="0">
                <a:solidFill>
                  <a:schemeClr val="bg1"/>
                </a:solidFill>
              </a:rPr>
              <a:t>hospital</a:t>
            </a:r>
            <a:r>
              <a:rPr lang="en-AU" sz="2000" b="1" smtClean="0">
                <a:solidFill>
                  <a:schemeClr val="bg1"/>
                </a:solidFill>
              </a:rPr>
              <a:t>, </a:t>
            </a:r>
            <a:r>
              <a:rPr lang="en-AU" sz="2000" b="1" smtClean="0">
                <a:solidFill>
                  <a:schemeClr val="bg1"/>
                </a:solidFill>
              </a:rPr>
              <a:t>ED.</a:t>
            </a:r>
            <a:r>
              <a:rPr lang="en-AU" sz="2000" b="1" dirty="0" smtClean="0">
                <a:solidFill>
                  <a:schemeClr val="bg1"/>
                </a:solidFill>
              </a:rPr>
              <a:t>		                                   	</a:t>
            </a:r>
            <a:endParaRPr lang="en-AU" sz="2000" dirty="0">
              <a:solidFill>
                <a:schemeClr val="bg1"/>
              </a:solidFill>
            </a:endParaRPr>
          </a:p>
          <a:p>
            <a:pPr marL="130175" indent="-130175"/>
            <a:r>
              <a:rPr lang="en-AU" sz="2000" dirty="0">
                <a:solidFill>
                  <a:schemeClr val="bg1"/>
                </a:solidFill>
              </a:rPr>
              <a:t>· </a:t>
            </a:r>
            <a:r>
              <a:rPr lang="en-AU" sz="2000" b="1" dirty="0">
                <a:solidFill>
                  <a:schemeClr val="bg1"/>
                </a:solidFill>
              </a:rPr>
              <a:t>Changes in the resident observed by any staff </a:t>
            </a:r>
            <a:r>
              <a:rPr lang="en-AU" sz="2000" b="1" dirty="0" smtClean="0">
                <a:solidFill>
                  <a:schemeClr val="bg1"/>
                </a:solidFill>
              </a:rPr>
              <a:t>member</a:t>
            </a:r>
            <a:endParaRPr lang="en-AU" sz="2000" dirty="0">
              <a:solidFill>
                <a:schemeClr val="bg1"/>
              </a:solidFill>
            </a:endParaRPr>
          </a:p>
          <a:p>
            <a:pPr marL="130175" indent="-130175"/>
            <a:endParaRPr lang="en-AU" sz="2000" dirty="0" smtClean="0">
              <a:solidFill>
                <a:schemeClr val="bg1"/>
              </a:solidFill>
            </a:endParaRPr>
          </a:p>
          <a:p>
            <a:pPr marL="130175" indent="-130175"/>
            <a:endParaRPr lang="en-AU" sz="2000" dirty="0">
              <a:solidFill>
                <a:schemeClr val="bg1"/>
              </a:solidFill>
            </a:endParaRPr>
          </a:p>
          <a:p>
            <a:pPr marL="130175" indent="-130175"/>
            <a:r>
              <a:rPr lang="en-AU" sz="2000" dirty="0"/>
              <a:t> </a:t>
            </a:r>
            <a:endParaRPr lang="en-AU" sz="800" dirty="0"/>
          </a:p>
          <a:p>
            <a:r>
              <a:rPr lang="en-AU" sz="2000" b="1" dirty="0" smtClean="0">
                <a:solidFill>
                  <a:srgbClr val="ED7D31"/>
                </a:solidFill>
              </a:rPr>
              <a:t>Remember to use the ‘</a:t>
            </a:r>
            <a:r>
              <a:rPr lang="en-AU" sz="2000" b="1" i="1" dirty="0" smtClean="0">
                <a:solidFill>
                  <a:srgbClr val="ED7D31"/>
                </a:solidFill>
              </a:rPr>
              <a:t>Daily SAS’ </a:t>
            </a:r>
            <a:r>
              <a:rPr lang="en-AU" sz="2000" b="1" dirty="0" smtClean="0">
                <a:solidFill>
                  <a:srgbClr val="ED7D31"/>
                </a:solidFill>
              </a:rPr>
              <a:t>weekly or daily as indicated by the  symptom distress rating:</a:t>
            </a:r>
          </a:p>
          <a:p>
            <a:r>
              <a:rPr lang="en-AU" sz="2000" b="1" dirty="0" smtClean="0">
                <a:solidFill>
                  <a:schemeClr val="bg1"/>
                </a:solidFill>
              </a:rPr>
              <a:t>To </a:t>
            </a:r>
            <a:r>
              <a:rPr lang="en-AU" sz="2000" b="1" dirty="0">
                <a:solidFill>
                  <a:schemeClr val="bg1"/>
                </a:solidFill>
              </a:rPr>
              <a:t>monitor residents with identified palliative care </a:t>
            </a:r>
            <a:r>
              <a:rPr lang="en-AU" sz="2000" b="1" dirty="0" smtClean="0">
                <a:solidFill>
                  <a:schemeClr val="bg1"/>
                </a:solidFill>
              </a:rPr>
              <a:t>needs </a:t>
            </a:r>
            <a:endParaRPr lang="en-AU" sz="2000" b="1" dirty="0">
              <a:solidFill>
                <a:schemeClr val="bg1"/>
              </a:solidFill>
            </a:endParaRPr>
          </a:p>
          <a:p>
            <a:endParaRPr lang="en-AU" sz="2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534" y="1885281"/>
            <a:ext cx="1607282" cy="22645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0435" y="1869379"/>
            <a:ext cx="1624963" cy="22804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627" y="4581525"/>
            <a:ext cx="1588577" cy="22527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4819" y="4581525"/>
            <a:ext cx="1595997" cy="222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6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77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Ballarat Hospice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Nimmo</dc:creator>
  <cp:lastModifiedBy>Donna Walter</cp:lastModifiedBy>
  <cp:revision>14</cp:revision>
  <dcterms:created xsi:type="dcterms:W3CDTF">2024-02-29T02:57:43Z</dcterms:created>
  <dcterms:modified xsi:type="dcterms:W3CDTF">2025-03-18T03:07:23Z</dcterms:modified>
</cp:coreProperties>
</file>